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7" r:id="rId2"/>
    <p:sldId id="259" r:id="rId3"/>
    <p:sldId id="267" r:id="rId4"/>
    <p:sldId id="271" r:id="rId5"/>
    <p:sldId id="272" r:id="rId6"/>
    <p:sldId id="279" r:id="rId7"/>
    <p:sldId id="263" r:id="rId8"/>
    <p:sldId id="262" r:id="rId9"/>
    <p:sldId id="269" r:id="rId10"/>
    <p:sldId id="284" r:id="rId11"/>
    <p:sldId id="268" r:id="rId12"/>
    <p:sldId id="270" r:id="rId13"/>
    <p:sldId id="282" r:id="rId14"/>
    <p:sldId id="280" r:id="rId15"/>
    <p:sldId id="281" r:id="rId16"/>
    <p:sldId id="275" r:id="rId17"/>
    <p:sldId id="277" r:id="rId18"/>
    <p:sldId id="276" r:id="rId19"/>
    <p:sldId id="283" r:id="rId20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There are many ways that we disseminate our warnings and forecasts in the UK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228A5-1484-4025-B044-C3F99795FD5D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(On YouTube we have 8,500 subscribers and 2.1</a:t>
            </a:r>
            <a:r>
              <a:rPr lang="en-GB" baseline="0" dirty="0" smtClean="0"/>
              <a:t> million  views)</a:t>
            </a:r>
          </a:p>
          <a:p>
            <a:r>
              <a:rPr lang="en-GB" baseline="0" dirty="0" smtClean="0"/>
              <a:t>(On Google+ we have 111,000 views)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4C732-4B24-4715-9652-1D857A2E812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(On YouTube we have 8,500 subscribers and 2.1</a:t>
            </a:r>
            <a:r>
              <a:rPr lang="en-GB" baseline="0" dirty="0" smtClean="0"/>
              <a:t> million  views)</a:t>
            </a:r>
          </a:p>
          <a:p>
            <a:r>
              <a:rPr lang="en-GB" baseline="0" dirty="0" smtClean="0"/>
              <a:t>(On Google+ we have 111,000 views)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4C732-4B24-4715-9652-1D857A2E812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(On YouTube we have 8,500 subscribers and 2.1</a:t>
            </a:r>
            <a:r>
              <a:rPr lang="en-GB" baseline="0" dirty="0" smtClean="0"/>
              <a:t> million  views)</a:t>
            </a:r>
          </a:p>
          <a:p>
            <a:r>
              <a:rPr lang="en-GB" baseline="0" dirty="0" smtClean="0"/>
              <a:t>(On Google+ we have 111,000 views)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4C732-4B24-4715-9652-1D857A2E812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774825"/>
            <a:ext cx="6972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76850" y="1774825"/>
            <a:ext cx="34099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76850" y="4113213"/>
            <a:ext cx="34099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wmf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Dissemination of Warnings and Forecasts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196" y="1774825"/>
            <a:ext cx="6961956" cy="4525963"/>
          </a:xfrm>
        </p:spPr>
        <p:txBody>
          <a:bodyPr/>
          <a:lstStyle/>
          <a:p>
            <a:r>
              <a:rPr lang="en-GB" sz="3200" dirty="0" smtClean="0"/>
              <a:t>What are the advantages of social media?</a:t>
            </a:r>
          </a:p>
          <a:p>
            <a:endParaRPr lang="en-GB" sz="3200" dirty="0" smtClean="0"/>
          </a:p>
          <a:p>
            <a:r>
              <a:rPr lang="en-GB" sz="3200" dirty="0" smtClean="0"/>
              <a:t>What problems might there be with social media?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6204" y="419249"/>
            <a:ext cx="69723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6204" y="1844824"/>
            <a:ext cx="3409950" cy="4525963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6" descr="Facebook-Icon-black-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ew-Twitter-Logo-black-background-185x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95736" y="1772816"/>
            <a:ext cx="6840760" cy="5001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Advantages of Social Media?</a:t>
            </a: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Communication of message is fast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The message can reach a huge number of people, especially if your messages are re-tweeted/liked by partners and others.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Some of the problems with Social Media?</a:t>
            </a: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Can be resource intensive. Those who put enquiries into your organisation via Twitter expect a quick response – whatever the time of day.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Twitter -- limitation to size of message (140 characters)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Remember to check that you are using the right account!</a:t>
            </a:r>
          </a:p>
          <a:p>
            <a:pPr>
              <a:spcBef>
                <a:spcPct val="50000"/>
              </a:spcBef>
            </a:pPr>
            <a:endParaRPr lang="en-GB" sz="1800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Develop a clear social media strategy to guide staff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i="1" dirty="0" smtClean="0"/>
              <a:t>https://</a:t>
            </a:r>
            <a:r>
              <a:rPr lang="en-GB" sz="1600" i="1" dirty="0" smtClean="0"/>
              <a:t>www.wmo.int/pages/prog/amp/pwsp/publicationsguidelines_en.htm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i="1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pic>
        <p:nvPicPr>
          <p:cNvPr id="9" name="Picture 6" descr="Facebook-Icon-black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w-Twitter-Logo-black-background-185x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95736" y="1772816"/>
            <a:ext cx="6840760" cy="4678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Using Social Media – some guidelines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Establish clear protocols.  Information should be consistent with your organisation’s policies.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Identify yourself as part of the organisation. Build a relationship with the audience.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Remember the audience will consist of users with a wide variety of interests and attitudes. Be careful when framing messages so that the discussion is inclusive.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Focus on positive messages and avoid comments that have the potential to offend or inflame.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Make sure to address questions and concerns that are raised by participants. 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Provide useful information.</a:t>
            </a:r>
            <a:endParaRPr lang="en-GB" sz="2000" b="1" dirty="0" smtClean="0">
              <a:solidFill>
                <a:schemeClr val="bg2"/>
              </a:solidFill>
            </a:endParaRPr>
          </a:p>
          <a:p>
            <a:endParaRPr lang="en-GB" sz="2000" b="1" dirty="0" smtClean="0">
              <a:solidFill>
                <a:schemeClr val="bg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pic>
        <p:nvPicPr>
          <p:cNvPr id="9" name="Picture 6" descr="Facebook-Icon-black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w-Twitter-Logo-black-background-185x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2055088" cy="9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38290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56176" y="1268760"/>
            <a:ext cx="2736304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</a:t>
            </a:r>
            <a:r>
              <a:rPr lang="en-GB" sz="2000" b="1" dirty="0" smtClean="0">
                <a:solidFill>
                  <a:schemeClr val="bg2"/>
                </a:solidFill>
              </a:rPr>
              <a:t>YouTube?</a:t>
            </a: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A website to which anybody can upload video clips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What are we doing on YouTube?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We post videos explaining the latest weather, other weather phenomena in the news e.g. El Nino, etc.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An education tool.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sz="3200" dirty="0" smtClean="0"/>
              <a:t>Met Office news “blog” (Web log)</a:t>
            </a:r>
            <a:br>
              <a:rPr lang="en-GB" sz="3200" dirty="0" smtClean="0"/>
            </a:br>
            <a:r>
              <a:rPr lang="en-GB" sz="2400" dirty="0" smtClean="0">
                <a:solidFill>
                  <a:schemeClr val="folHlink"/>
                </a:solidFill>
              </a:rPr>
              <a:t>www.metofficenews.wordpress.com</a:t>
            </a:r>
            <a:br>
              <a:rPr lang="en-GB" sz="2400" dirty="0" smtClean="0">
                <a:solidFill>
                  <a:schemeClr val="folHlink"/>
                </a:solidFill>
              </a:rPr>
            </a:br>
            <a:r>
              <a:rPr lang="en-GB" dirty="0" smtClean="0"/>
              <a:t>  </a:t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796136" y="4327942"/>
            <a:ext cx="300313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we’re doing on the blog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2"/>
                </a:solidFill>
              </a:rPr>
              <a:t>Response to news reports, explanatory ‘what is…’ posts, climate </a:t>
            </a:r>
            <a:r>
              <a:rPr lang="en-GB" sz="2000" dirty="0" smtClean="0">
                <a:solidFill>
                  <a:schemeClr val="bg2"/>
                </a:solidFill>
              </a:rPr>
              <a:t>news, etc. 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3570825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96136" y="1700808"/>
            <a:ext cx="2951436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a blog?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Blogs </a:t>
            </a:r>
            <a:r>
              <a:rPr lang="en-GB" sz="2000" dirty="0">
                <a:solidFill>
                  <a:schemeClr val="bg2"/>
                </a:solidFill>
              </a:rPr>
              <a:t>contain frequently updated ‘posts’, and are often commentary or personal opinion.  The most recent post is always at the top of the page.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49250"/>
            <a:ext cx="7056784" cy="1371600"/>
          </a:xfrm>
        </p:spPr>
        <p:txBody>
          <a:bodyPr/>
          <a:lstStyle/>
          <a:p>
            <a:r>
              <a:rPr lang="en-GB" dirty="0" smtClean="0"/>
              <a:t>Developing a website?</a:t>
            </a:r>
            <a:br>
              <a:rPr lang="en-GB" dirty="0" smtClean="0"/>
            </a:br>
            <a:r>
              <a:rPr lang="en-GB" dirty="0" smtClean="0"/>
              <a:t>What do we need to consider?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74825"/>
            <a:ext cx="6972300" cy="4525963"/>
          </a:xfrm>
        </p:spPr>
        <p:txBody>
          <a:bodyPr/>
          <a:lstStyle/>
          <a:p>
            <a:r>
              <a:rPr lang="en-GB" dirty="0" smtClean="0"/>
              <a:t>Always keep in mind what information visitors to your site would want/expect to see?</a:t>
            </a:r>
            <a:endParaRPr lang="en-GB" sz="3200" dirty="0" smtClean="0"/>
          </a:p>
          <a:p>
            <a:r>
              <a:rPr lang="en-GB" dirty="0" smtClean="0"/>
              <a:t>What makes a good website?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Key information is easy to find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Website is easy to navigate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Makes good use of graphics</a:t>
            </a:r>
          </a:p>
          <a:p>
            <a:r>
              <a:rPr lang="en-GB" dirty="0" smtClean="0"/>
              <a:t>What are some poor features of websites?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Key information is difficult to find!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Website is NOT easy to navigate!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All text – less interesting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Advertising?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04" y="349250"/>
            <a:ext cx="6972300" cy="1371600"/>
          </a:xfrm>
        </p:spPr>
        <p:txBody>
          <a:bodyPr/>
          <a:lstStyle/>
          <a:p>
            <a:r>
              <a:rPr lang="en-GB" dirty="0" smtClean="0"/>
              <a:t>Met Office website</a:t>
            </a:r>
            <a:br>
              <a:rPr lang="en-GB" dirty="0" smtClean="0"/>
            </a:br>
            <a:r>
              <a:rPr lang="en-GB" dirty="0" smtClean="0"/>
              <a:t>Homepage</a:t>
            </a:r>
            <a:r>
              <a:rPr lang="en-GB" sz="3200" dirty="0" smtClean="0"/>
              <a:t> (with warnings banner)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1844824"/>
            <a:ext cx="670945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556793"/>
            <a:ext cx="66647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6204" y="349250"/>
            <a:ext cx="69723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Met Office website</a:t>
            </a:r>
            <a:b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Homepage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(with warnings banner)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7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531681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how we disseminate our forecasts and warnings.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which methods are most effective in which circumstances?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the advantages and disadvantages of using social media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what we need to consider when developing a website</a:t>
            </a:r>
          </a:p>
        </p:txBody>
      </p:sp>
    </p:spTree>
    <p:extLst>
      <p:ext uri="{BB962C8B-B14F-4D97-AF65-F5344CB8AC3E}">
        <p14:creationId xmlns="" xmlns:p14="http://schemas.microsoft.com/office/powerpoint/2010/main" val="671686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?id=I"/>
          <p:cNvPicPr>
            <a:picLocks noChangeAspect="1" noChangeArrowheads="1"/>
          </p:cNvPicPr>
          <p:nvPr/>
        </p:nvPicPr>
        <p:blipFill>
          <a:blip r:embed="rId2" cstate="print"/>
          <a:srcRect l="4837" t="14377" r="4837" b="15564"/>
          <a:stretch>
            <a:fillRect/>
          </a:stretch>
        </p:blipFill>
        <p:spPr bwMode="auto">
          <a:xfrm>
            <a:off x="2339752" y="1772816"/>
            <a:ext cx="2068478" cy="144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rank-radio_7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24479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123728" y="578750"/>
            <a:ext cx="6984776" cy="934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Methods of Communication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868144" y="1196752"/>
            <a:ext cx="2119075" cy="2119263"/>
            <a:chOff x="-1463" y="144"/>
            <a:chExt cx="6330" cy="5126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431407">
              <a:off x="-1463" y="668"/>
              <a:ext cx="3326" cy="4404"/>
              <a:chOff x="839" y="1364"/>
              <a:chExt cx="2688" cy="4228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504" t="11804" r="12065" b="4008"/>
              <a:stretch>
                <a:fillRect/>
              </a:stretch>
            </p:blipFill>
            <p:spPr bwMode="auto">
              <a:xfrm>
                <a:off x="851" y="1364"/>
                <a:ext cx="2676" cy="22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504" t="11768" r="12065" b="4047"/>
              <a:stretch>
                <a:fillRect/>
              </a:stretch>
            </p:blipFill>
            <p:spPr bwMode="auto">
              <a:xfrm>
                <a:off x="839" y="3324"/>
                <a:ext cx="2676" cy="2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 l="6958" t="7268" r="12714" b="10701"/>
            <a:stretch>
              <a:fillRect/>
            </a:stretch>
          </p:blipFill>
          <p:spPr bwMode="auto">
            <a:xfrm rot="-671002">
              <a:off x="2082" y="144"/>
              <a:ext cx="2646" cy="3811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15" descr="00000001"/>
            <p:cNvPicPr>
              <a:picLocks noChangeAspect="1" noChangeArrowheads="1"/>
            </p:cNvPicPr>
            <p:nvPr/>
          </p:nvPicPr>
          <p:blipFill>
            <a:blip r:embed="rId7" cstate="print"/>
            <a:srcRect l="4504" r="2351" b="21423"/>
            <a:stretch>
              <a:fillRect/>
            </a:stretch>
          </p:blipFill>
          <p:spPr bwMode="auto">
            <a:xfrm rot="-399030">
              <a:off x="86" y="2366"/>
              <a:ext cx="2433" cy="290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20924" t="12128" r="40660" b="37889"/>
            <a:stretch>
              <a:fillRect/>
            </a:stretch>
          </p:blipFill>
          <p:spPr bwMode="auto">
            <a:xfrm rot="382931">
              <a:off x="2236" y="2235"/>
              <a:ext cx="2631" cy="261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6" name="Picture 12" descr="top-mobile-phone-awards-of-2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139952" y="2708920"/>
            <a:ext cx="2185987" cy="2185988"/>
          </a:xfrm>
          <a:noFill/>
        </p:spPr>
      </p:pic>
      <p:pic>
        <p:nvPicPr>
          <p:cNvPr id="6" name="Picture 12" descr="email_ic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6228184" y="2492896"/>
            <a:ext cx="2187575" cy="2187575"/>
          </a:xfrm>
          <a:prstGeom prst="rect">
            <a:avLst/>
          </a:prstGeom>
        </p:spPr>
      </p:pic>
      <p:pic>
        <p:nvPicPr>
          <p:cNvPr id="18" name="Picture 6" descr="Facebook-Icon-black-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2210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997450"/>
            <a:ext cx="2055088" cy="9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iren_tower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3501008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New-Twitter-Logo-black-background-185x1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4293096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123728" y="1541182"/>
            <a:ext cx="6984776" cy="4912154"/>
          </a:xfrm>
          <a:prstGeom prst="rect">
            <a:avLst/>
          </a:prstGeom>
        </p:spPr>
        <p:txBody>
          <a:bodyPr/>
          <a:lstStyle/>
          <a:p>
            <a:pPr marL="623888" marR="0" lvl="1" indent="-182563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+mn-lt"/>
              </a:rPr>
              <a:t>Which method(s) are best for getting messages to: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Disaster Managers?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The general public?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Rural communities and/or those without access to modern technology?</a:t>
            </a:r>
          </a:p>
          <a:p>
            <a:pPr marL="623888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kern="0" baseline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Whatever</a:t>
            </a:r>
            <a:r>
              <a:rPr lang="en-GB" sz="2800" kern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method is used, our messages must be: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Clear, in plain language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Jargon-free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Timely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3728" y="578750"/>
            <a:ext cx="6984776" cy="934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Methods of Communication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099" y="349250"/>
            <a:ext cx="6972300" cy="13716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Communicating our forecasts and warnings - UK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00808"/>
            <a:ext cx="6610672" cy="4751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Met Office website</a:t>
            </a:r>
          </a:p>
          <a:p>
            <a:pPr eaLnBrk="1" hangingPunct="1"/>
            <a:r>
              <a:rPr lang="en-GB" sz="2000" dirty="0" smtClean="0"/>
              <a:t>Text and email alerts (especially to disaster managers)</a:t>
            </a:r>
          </a:p>
          <a:p>
            <a:pPr eaLnBrk="1" hangingPunct="1"/>
            <a:r>
              <a:rPr lang="en-GB" sz="2000" dirty="0" smtClean="0"/>
              <a:t>TV and radio (national &amp; local)</a:t>
            </a:r>
          </a:p>
          <a:p>
            <a:r>
              <a:rPr lang="en-GB" sz="2000" dirty="0" smtClean="0"/>
              <a:t>Mobile Phone / App</a:t>
            </a:r>
          </a:p>
          <a:p>
            <a:pPr eaLnBrk="1" hangingPunct="1"/>
            <a:r>
              <a:rPr lang="en-GB" sz="2000" dirty="0" smtClean="0"/>
              <a:t>Social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You Tube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Twitter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Facebook</a:t>
            </a:r>
          </a:p>
          <a:p>
            <a:pPr eaLnBrk="1" hangingPunct="1"/>
            <a:r>
              <a:rPr lang="en-GB" sz="2000" dirty="0" smtClean="0"/>
              <a:t>Blog</a:t>
            </a:r>
          </a:p>
          <a:p>
            <a:pPr eaLnBrk="1" hangingPunct="1"/>
            <a:r>
              <a:rPr lang="en-GB" sz="2000" dirty="0" smtClean="0"/>
              <a:t>Third-party on-line methods (websites &amp; apps)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Facebook  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sz="2400" dirty="0" smtClean="0">
                <a:solidFill>
                  <a:schemeClr val="bg2"/>
                </a:solidFill>
              </a:rPr>
              <a:t>www.facebook.com/metoffice</a:t>
            </a:r>
            <a:br>
              <a:rPr lang="en-GB" sz="2400" dirty="0" smtClean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31"/>
          <a:stretch>
            <a:fillRect/>
          </a:stretch>
        </p:blipFill>
        <p:spPr>
          <a:xfrm>
            <a:off x="2123728" y="1700808"/>
            <a:ext cx="4328367" cy="2520280"/>
          </a:xfrm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516216" y="1700808"/>
            <a:ext cx="2448272" cy="21929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Facebook?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Facebook is a online social network where members can become a fan of a brand or organisation and receive its updates.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9942" name="Picture 6" descr="Facebook-Icon-black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195736" y="4365104"/>
            <a:ext cx="6624662" cy="1198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we’re doing on Facebook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Fans can get updates on weather conditions and information on weather phenomena, ask questions, view severe weather warnings and share pictures. 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sz="3200" dirty="0" smtClean="0"/>
              <a:t>Twitter</a:t>
            </a:r>
            <a:br>
              <a:rPr lang="en-GB" sz="3200" dirty="0" smtClean="0"/>
            </a:br>
            <a:r>
              <a:rPr lang="en-GB" sz="2400" dirty="0" smtClean="0">
                <a:solidFill>
                  <a:schemeClr val="bg1"/>
                </a:solidFill>
              </a:rPr>
              <a:t>www.twitter.com/metoffice</a:t>
            </a:r>
            <a:br>
              <a:rPr lang="en-GB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195736" y="6021288"/>
            <a:ext cx="6552728" cy="7278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Twitter statistics - </a:t>
            </a:r>
            <a:r>
              <a:rPr lang="en-GB" sz="2000" b="1" dirty="0" smtClean="0">
                <a:solidFill>
                  <a:schemeClr val="bg2"/>
                </a:solidFill>
              </a:rPr>
              <a:t>@</a:t>
            </a:r>
            <a:r>
              <a:rPr lang="en-GB" sz="1800" b="1" dirty="0" err="1" smtClean="0">
                <a:solidFill>
                  <a:schemeClr val="bg2"/>
                </a:solidFill>
              </a:rPr>
              <a:t>MetOffice</a:t>
            </a:r>
            <a:r>
              <a:rPr lang="en-GB" sz="1800" b="1" dirty="0" smtClean="0">
                <a:solidFill>
                  <a:schemeClr val="bg2"/>
                </a:solidFill>
              </a:rPr>
              <a:t> </a:t>
            </a:r>
            <a:r>
              <a:rPr lang="en-GB" sz="1800" dirty="0">
                <a:solidFill>
                  <a:schemeClr val="bg2"/>
                </a:solidFill>
              </a:rPr>
              <a:t>has </a:t>
            </a:r>
            <a:r>
              <a:rPr lang="en-GB" sz="1800" dirty="0" smtClean="0">
                <a:solidFill>
                  <a:schemeClr val="bg2"/>
                </a:solidFill>
              </a:rPr>
              <a:t>over 412,000 followers</a:t>
            </a:r>
          </a:p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chemeClr val="bg2"/>
                </a:solidFill>
              </a:rPr>
              <a:t>@</a:t>
            </a:r>
            <a:r>
              <a:rPr lang="en-GB" sz="1800" b="1" dirty="0" err="1" smtClean="0">
                <a:solidFill>
                  <a:schemeClr val="bg2"/>
                </a:solidFill>
              </a:rPr>
              <a:t>MetOfficeSWEngland</a:t>
            </a:r>
            <a:r>
              <a:rPr lang="en-GB" sz="1800" b="1" dirty="0" smtClean="0">
                <a:solidFill>
                  <a:schemeClr val="bg2"/>
                </a:solidFill>
              </a:rPr>
              <a:t> </a:t>
            </a:r>
            <a:r>
              <a:rPr lang="en-GB" sz="1800" dirty="0" smtClean="0">
                <a:solidFill>
                  <a:schemeClr val="bg2"/>
                </a:solidFill>
              </a:rPr>
              <a:t>has nearly 32000 followers.</a:t>
            </a:r>
            <a:endParaRPr lang="en-GB" sz="1800" dirty="0">
              <a:solidFill>
                <a:schemeClr val="bg2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14073" r="14960"/>
          <a:stretch>
            <a:fillRect/>
          </a:stretch>
        </p:blipFill>
        <p:spPr bwMode="auto">
          <a:xfrm>
            <a:off x="2051720" y="1700808"/>
            <a:ext cx="4252262" cy="3672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372200" y="1772816"/>
            <a:ext cx="2664296" cy="3968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Twitter?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Twitter is a micro-blogging platform where users share updates with their followers in under 140 </a:t>
            </a:r>
            <a:r>
              <a:rPr lang="en-GB" sz="1800" dirty="0" smtClean="0">
                <a:solidFill>
                  <a:schemeClr val="bg2"/>
                </a:solidFill>
              </a:rPr>
              <a:t>characters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chemeClr val="bg2"/>
                </a:solidFill>
              </a:rPr>
              <a:t>What the Met Office do on Twitter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24/7 customer service response. Severe weather alerts, news stories, press releases, events. </a:t>
            </a:r>
          </a:p>
        </p:txBody>
      </p:sp>
      <p:pic>
        <p:nvPicPr>
          <p:cNvPr id="7" name="Picture 6" descr="New-Twitter-Logo-black-background-185x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Twitter </a:t>
            </a:r>
            <a:br>
              <a:rPr lang="en-GB" dirty="0" smtClean="0"/>
            </a:br>
            <a:r>
              <a:rPr lang="en-GB" dirty="0" smtClean="0"/>
              <a:t>– a quick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196" y="1774825"/>
            <a:ext cx="6961956" cy="4525963"/>
          </a:xfrm>
        </p:spPr>
        <p:txBody>
          <a:bodyPr/>
          <a:lstStyle/>
          <a:p>
            <a:r>
              <a:rPr lang="en-GB" sz="3200" dirty="0" smtClean="0"/>
              <a:t>In no more than 140 characters, try and explain your warnings from yesterday’s exercises?</a:t>
            </a:r>
          </a:p>
          <a:p>
            <a:r>
              <a:rPr lang="en-GB" sz="3200" dirty="0" smtClean="0"/>
              <a:t>What are the key points you need to include?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6204" y="419249"/>
            <a:ext cx="69723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6204" y="1844824"/>
            <a:ext cx="3409950" cy="4525963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6" descr="New-Twitter-Logo-black-background-185x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MO_standard_template_14_0085</Template>
  <TotalTime>500</TotalTime>
  <Words>775</Words>
  <Application>Microsoft Office PowerPoint</Application>
  <PresentationFormat>On-screen Show (4:3)</PresentationFormat>
  <Paragraphs>106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MO_standard_template_14_0085</vt:lpstr>
      <vt:lpstr>Dissemination of Warnings and Forecasts</vt:lpstr>
      <vt:lpstr>Outline</vt:lpstr>
      <vt:lpstr>Slide 3</vt:lpstr>
      <vt:lpstr>Slide 4</vt:lpstr>
      <vt:lpstr>Communicating our forecasts and warnings - UK</vt:lpstr>
      <vt:lpstr>Social Media</vt:lpstr>
      <vt:lpstr>Facebook   www.facebook.com/metoffice </vt:lpstr>
      <vt:lpstr>Twitter www.twitter.com/metoffice </vt:lpstr>
      <vt:lpstr>Twitter  – a quick exercise</vt:lpstr>
      <vt:lpstr>Social Media</vt:lpstr>
      <vt:lpstr>Social Media</vt:lpstr>
      <vt:lpstr>Social Media</vt:lpstr>
      <vt:lpstr>Slide 13</vt:lpstr>
      <vt:lpstr>Met Office news “blog” (Web log) www.metofficenews.wordpress.com    </vt:lpstr>
      <vt:lpstr>Websites</vt:lpstr>
      <vt:lpstr>Developing a website? What do we need to consider?</vt:lpstr>
      <vt:lpstr>Met Office website Homepage (with warnings banner)</vt:lpstr>
      <vt:lpstr>Slide 18</vt:lpstr>
      <vt:lpstr>Questions?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of Warnings and Forecasts</dc:title>
  <dc:creator>Graeme Forrester</dc:creator>
  <dc:description>submitted 26.7.2005     CHG015666 refers</dc:description>
  <cp:lastModifiedBy>mark.bevan</cp:lastModifiedBy>
  <cp:revision>51</cp:revision>
  <cp:lastPrinted>2004-10-15T09:34:20Z</cp:lastPrinted>
  <dcterms:created xsi:type="dcterms:W3CDTF">2015-11-11T22:20:04Z</dcterms:created>
  <dcterms:modified xsi:type="dcterms:W3CDTF">2016-11-03T18:53:06Z</dcterms:modified>
</cp:coreProperties>
</file>